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2" r:id="rId5"/>
    <p:sldId id="271" r:id="rId6"/>
    <p:sldId id="258" r:id="rId7"/>
    <p:sldId id="259" r:id="rId8"/>
    <p:sldId id="264" r:id="rId9"/>
    <p:sldId id="260" r:id="rId10"/>
    <p:sldId id="261" r:id="rId11"/>
    <p:sldId id="265" r:id="rId12"/>
    <p:sldId id="268" r:id="rId13"/>
    <p:sldId id="269" r:id="rId14"/>
    <p:sldId id="270" r:id="rId15"/>
    <p:sldId id="263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64" d="100"/>
          <a:sy n="64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796408" y="46615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pic>
        <p:nvPicPr>
          <p:cNvPr id="1026" name="Picture 2" descr="C:\Users\Marcos\Documents\Marta\Congresos y ponencias\2013071821514634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66209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203848" y="3789040"/>
            <a:ext cx="5904656" cy="3024336"/>
          </a:xfrm>
          <a:prstGeom prst="rect">
            <a:avLst/>
          </a:prstGeom>
          <a:ln w="25400" cmpd="sng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“Y AHORA: EL FUTURO”</a:t>
            </a:r>
            <a:b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I JORNADA DE SALIDAS PROFESIONALES PARA</a:t>
            </a:r>
            <a:b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RESIDENTES DE GERIATRÍA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INDUSTRIA FARMACÉUTICA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23 de abril 2015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es-ES_tradnl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6512" y="1999381"/>
            <a:ext cx="950505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PERDER EL CONTACTO CON EL PACIENTE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PERDER EL CONTACTO CON LOS COLEGAS DE ESPECIALIDAD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ESPECIALIZARTE EN ÁREAS CIENTIFICAS MUY CONCRETAS</a:t>
            </a:r>
          </a:p>
          <a:p>
            <a:pPr>
              <a:lnSpc>
                <a:spcPct val="150000"/>
              </a:lnSpc>
            </a:pPr>
            <a:endParaRPr lang="es-ES_tradn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612576" y="188640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industria farmacéutica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s-ES" sz="3600" dirty="0" smtClean="0">
                <a:latin typeface="Arial" pitchFamily="34" charset="0"/>
                <a:cs typeface="Arial" pitchFamily="34" charset="0"/>
              </a:rPr>
            </a:br>
            <a:r>
              <a:rPr lang="es-E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AMENAZAS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latin typeface="Arial" pitchFamily="34" charset="0"/>
                <a:cs typeface="Arial" pitchFamily="34" charset="0"/>
              </a:rPr>
            </a:br>
            <a:endParaRPr lang="es-ES_tradn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Marcos\Documents\Marta\Congresos y ponencias\2013071821514634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987824" cy="224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tipo de laboratorio es (tamaño, investigación propia, multinacional/nacional)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Preguntar el área de trabajo donde voy a desarrollarme profesionalmente: cual es mi tarea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oportunidades de desarrollo existen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Condicionales laborables </a:t>
            </a:r>
            <a:endParaRPr lang="es-ES_tradn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Antes de entrar… que preguntar:</a:t>
            </a:r>
            <a:endParaRPr lang="es-ES_tradn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379" t="19336" r="11707" b="34973"/>
          <a:stretch>
            <a:fillRect/>
          </a:stretch>
        </p:blipFill>
        <p:spPr bwMode="auto">
          <a:xfrm>
            <a:off x="0" y="1052736"/>
            <a:ext cx="91924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838" t="38577" r="12500" b="35462"/>
          <a:stretch>
            <a:fillRect/>
          </a:stretch>
        </p:blipFill>
        <p:spPr bwMode="auto">
          <a:xfrm>
            <a:off x="0" y="0"/>
            <a:ext cx="7809545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5113" t="65577" r="14563" b="3270"/>
          <a:stretch>
            <a:fillRect/>
          </a:stretch>
        </p:blipFill>
        <p:spPr bwMode="auto">
          <a:xfrm>
            <a:off x="-684584" y="4437112"/>
            <a:ext cx="97930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560" t="15182" r="35922"/>
          <a:stretch>
            <a:fillRect/>
          </a:stretch>
        </p:blipFill>
        <p:spPr bwMode="auto">
          <a:xfrm>
            <a:off x="0" y="-1"/>
            <a:ext cx="7740352" cy="672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379" t="16220" r="32969" b="22511"/>
          <a:stretch>
            <a:fillRect/>
          </a:stretch>
        </p:blipFill>
        <p:spPr bwMode="auto">
          <a:xfrm>
            <a:off x="0" y="0"/>
            <a:ext cx="72728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8560" t="32835" r="11707" b="39127"/>
          <a:stretch>
            <a:fillRect/>
          </a:stretch>
        </p:blipFill>
        <p:spPr bwMode="auto">
          <a:xfrm>
            <a:off x="0" y="4365104"/>
            <a:ext cx="93965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933056"/>
            <a:ext cx="7772400" cy="2592288"/>
          </a:xfrm>
        </p:spPr>
        <p:txBody>
          <a:bodyPr>
            <a:normAutofit/>
          </a:bodyPr>
          <a:lstStyle/>
          <a:p>
            <a:r>
              <a:rPr lang="es-ES_tradnl" i="1" dirty="0" smtClean="0">
                <a:solidFill>
                  <a:srgbClr val="C00000"/>
                </a:solidFill>
              </a:rPr>
              <a:t>CUALQUIER EXPERIENCIA ES UNA OPORTUNIDAD…</a:t>
            </a:r>
            <a:br>
              <a:rPr lang="es-ES_tradnl" i="1" dirty="0" smtClean="0">
                <a:solidFill>
                  <a:srgbClr val="C00000"/>
                </a:solidFill>
              </a:rPr>
            </a:br>
            <a:r>
              <a:rPr lang="es-ES_tradnl" i="1" dirty="0" smtClean="0">
                <a:solidFill>
                  <a:srgbClr val="C00000"/>
                </a:solidFill>
              </a:rPr>
              <a:t>MUCHA SUERTE !!</a:t>
            </a:r>
            <a:endParaRPr lang="es-ES_tradnl" i="1" dirty="0">
              <a:solidFill>
                <a:srgbClr val="C00000"/>
              </a:solidFill>
            </a:endParaRPr>
          </a:p>
        </p:txBody>
      </p:sp>
      <p:pic>
        <p:nvPicPr>
          <p:cNvPr id="3" name="2 Imagen" descr="http://cdnm.forbes.es/i/660x570/3-2015/2015313194226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98236" cy="37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6016" y="260648"/>
            <a:ext cx="3635896" cy="36009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"Quien nunca ha cometido un error nunca ha probado algo nuevo."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 </a:t>
            </a:r>
            <a:b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</a:b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"El aprendizaje es experiencia. Todo lo demás es sólo información".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 </a:t>
            </a:r>
            <a:b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144" t="23489" r="22338" b="3819"/>
          <a:stretch>
            <a:fillRect/>
          </a:stretch>
        </p:blipFill>
        <p:spPr bwMode="auto">
          <a:xfrm>
            <a:off x="323528" y="27771"/>
            <a:ext cx="8725312" cy="683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26604" r="38875" b="13165"/>
          <a:stretch>
            <a:fillRect/>
          </a:stretch>
        </p:blipFill>
        <p:spPr bwMode="auto">
          <a:xfrm>
            <a:off x="21838" y="-27384"/>
            <a:ext cx="91221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63885"/>
            <a:ext cx="8686800" cy="5505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_trad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M.I.R  - H . GETAFE</a:t>
            </a:r>
          </a:p>
          <a:p>
            <a:pPr>
              <a:lnSpc>
                <a:spcPct val="150000"/>
              </a:lnSpc>
            </a:pPr>
            <a:r>
              <a:rPr lang="es-ES_trad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U. DE INVESTIGACIÓN- H. GETAFE</a:t>
            </a:r>
          </a:p>
          <a:p>
            <a:pPr>
              <a:lnSpc>
                <a:spcPct val="150000"/>
              </a:lnSpc>
            </a:pPr>
            <a:r>
              <a:rPr lang="es-ES_trad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RESIDENCIA - MIRASIERRA</a:t>
            </a:r>
          </a:p>
          <a:p>
            <a:pPr>
              <a:lnSpc>
                <a:spcPct val="150000"/>
              </a:lnSpc>
            </a:pPr>
            <a:r>
              <a:rPr lang="es-ES_trad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INDUSTRIA FARMACÉUTICA -GRÜNENTHAL</a:t>
            </a:r>
          </a:p>
          <a:p>
            <a:pPr>
              <a:lnSpc>
                <a:spcPct val="150000"/>
              </a:lnSpc>
            </a:pPr>
            <a:r>
              <a:rPr lang="es-ES_trad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U. MEDIA ESTANCIA-   H. FUENFRIA</a:t>
            </a:r>
          </a:p>
          <a:p>
            <a:pPr>
              <a:lnSpc>
                <a:spcPct val="150000"/>
              </a:lnSpc>
            </a:pPr>
            <a:r>
              <a:rPr lang="es-ES_trad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HOSPITAL  AGUDOS-H. INFANTA SOFÍA</a:t>
            </a:r>
            <a:endParaRPr lang="es-ES_tradnl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2888" cy="106613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¿Desde que perspectiva?</a:t>
            </a:r>
            <a:br>
              <a:rPr lang="es-E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s-ES_tradnl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25" t="14835" r="82581" b="72357"/>
          <a:stretch>
            <a:fillRect/>
          </a:stretch>
        </p:blipFill>
        <p:spPr bwMode="auto">
          <a:xfrm>
            <a:off x="251520" y="260648"/>
            <a:ext cx="47525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Marcos\Documents\Marta\Congresos y ponencias\Scan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596" y="216024"/>
            <a:ext cx="4497404" cy="3429000"/>
          </a:xfrm>
          <a:prstGeom prst="rect">
            <a:avLst/>
          </a:prstGeom>
          <a:noFill/>
        </p:spPr>
      </p:pic>
      <p:pic>
        <p:nvPicPr>
          <p:cNvPr id="1027" name="Picture 3" descr="C:\Users\Marcos\Documents\Marta\Congresos y ponencias\Scan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030796"/>
            <a:ext cx="5112568" cy="3827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531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EMPRESAS SOLIDAS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BUENOS PLANES DE DESARROLLO PROFESIONAL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BUENOS PLANES DE FORMACIÓN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LABORALMENTE ESTABLES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CONDICIONES SALARIALES INTERESANTES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INDUSTRIA VALORA MUCHO AL MÉDICO ESPECIALISTA COMO PARTE DE SU EQUIPO</a:t>
            </a:r>
          </a:p>
          <a:p>
            <a:pPr>
              <a:lnSpc>
                <a:spcPct val="150000"/>
              </a:lnSpc>
            </a:pPr>
            <a:endParaRPr lang="es-ES_tradn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1188640" y="274638"/>
            <a:ext cx="7992888" cy="106613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industria farmacéutica.</a:t>
            </a:r>
            <a:b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FORTALEZAS</a:t>
            </a:r>
            <a: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s-ES_tradnl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Marcos\Documents\Marta\Congresos y ponencias\2013071821514634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987824" cy="224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84176"/>
            <a:ext cx="8820472" cy="551723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FORMACIÓN EN ÁREAS:</a:t>
            </a:r>
          </a:p>
          <a:p>
            <a:pPr lvl="1"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IDIOMAS</a:t>
            </a:r>
          </a:p>
          <a:p>
            <a:pPr lvl="1"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INVESTIGACIÓN, MARKETING</a:t>
            </a:r>
          </a:p>
          <a:p>
            <a:pPr lvl="1"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HABILIDADES , GESTIÓN DEL TIEMPO, LIDERAZGO</a:t>
            </a:r>
          </a:p>
          <a:p>
            <a:pPr lvl="1">
              <a:lnSpc>
                <a:spcPct val="15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GESTIÓN DE RECURSOS ECONOMICOS</a:t>
            </a:r>
          </a:p>
          <a:p>
            <a:pPr lvl="1">
              <a:lnSpc>
                <a:spcPct val="150000"/>
              </a:lnSpc>
            </a:pPr>
            <a:r>
              <a:rPr lang="es-ES_tradnl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 EN TODOS AQUELLOS ASPECTOS QUE TE INTERESEN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1404664" y="274638"/>
            <a:ext cx="9684568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industria farmacéutica.</a:t>
            </a:r>
            <a:b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OPORTUNIDADES</a:t>
            </a:r>
            <a: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s-ES_tradnl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Marcos\Documents\Marta\Congresos y ponencias\2013071821514634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2081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160240"/>
            <a:ext cx="8352928" cy="3717032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CONGRESOS</a:t>
            </a:r>
          </a:p>
          <a:p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DESARROLLO DE TRABAJO EN EQUIPO</a:t>
            </a:r>
          </a:p>
          <a:p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CONOCER LA PROFESIÓN DESDE EL OTRO LADO</a:t>
            </a:r>
          </a:p>
          <a:p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LIDERES DE OPINIÓN</a:t>
            </a:r>
            <a:endParaRPr lang="es-ES_tradn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1332656" y="274638"/>
            <a:ext cx="9684568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industria farmacéutica.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OPORTUNIDADES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latin typeface="Arial" pitchFamily="34" charset="0"/>
                <a:cs typeface="Arial" pitchFamily="34" charset="0"/>
              </a:rPr>
            </a:br>
            <a:endParaRPr lang="es-ES_tradnl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Marcos\Documents\Marta\Congresos y ponencias\2013071821514634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987824" cy="224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HORARIOS LABORALES </a:t>
            </a: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PROLONGADOS</a:t>
            </a:r>
          </a:p>
          <a:p>
            <a:pPr>
              <a:lnSpc>
                <a:spcPct val="17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MOVILIDAD </a:t>
            </a: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GEOGRÁFICA</a:t>
            </a:r>
          </a:p>
          <a:p>
            <a:pPr>
              <a:lnSpc>
                <a:spcPct val="17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CARGAS DE TRABAJO </a:t>
            </a: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IMPORTANTES</a:t>
            </a:r>
            <a:endParaRPr lang="es-ES_tradn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AREAS </a:t>
            </a: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PROFESIONALES </a:t>
            </a: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MUY DIFERENTES (VENTAS, MARKETING, LICENCIAS, MEDICO, INVESTIGACIÓN, REGISTROS…)</a:t>
            </a:r>
          </a:p>
          <a:p>
            <a:pPr>
              <a:lnSpc>
                <a:spcPct val="17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OBLIGA  </a:t>
            </a: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DESARROLLAR UNA FACETA “SOCIAL”</a:t>
            </a:r>
          </a:p>
          <a:p>
            <a:pPr>
              <a:lnSpc>
                <a:spcPct val="170000"/>
              </a:lnSpc>
            </a:pPr>
            <a:r>
              <a:rPr lang="es-ES_tradn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 TODAS LAS EMPRESAS FARMACEUTICAS SON IGUALES </a:t>
            </a:r>
            <a:endParaRPr lang="es-ES_tradn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1836712" y="260648"/>
            <a:ext cx="9865096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industria farmacéutica. 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latin typeface="Arial" pitchFamily="34" charset="0"/>
                <a:cs typeface="Arial" pitchFamily="34" charset="0"/>
              </a:rPr>
            </a:br>
            <a:r>
              <a:rPr lang="es-ES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DEBILIDADES</a:t>
            </a:r>
            <a:endParaRPr lang="es-ES_tradnl" sz="4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Marcos\Documents\Marta\Congresos y ponencias\2013071821514634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7176" y="1"/>
            <a:ext cx="2456824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229</Words>
  <Application>Microsoft Office PowerPoint</Application>
  <PresentationFormat>Presentación en pantalla (4:3)</PresentationFormat>
  <Paragraphs>49</Paragraphs>
  <Slides>15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  ¿Desde que perspectiva?  </vt:lpstr>
      <vt:lpstr>Diapositiva 5</vt:lpstr>
      <vt:lpstr>  La industria farmacéutica.  FORTALEZAS  </vt:lpstr>
      <vt:lpstr>  La industria farmacéutica.  OPORTUNIDADES  </vt:lpstr>
      <vt:lpstr>  La industria farmacéutica.  OPORTUNIDADES  </vt:lpstr>
      <vt:lpstr>La industria farmacéutica.  DEBILIDADES</vt:lpstr>
      <vt:lpstr>  La industria farmacéutica.  AMENAZAS  </vt:lpstr>
      <vt:lpstr>Antes de entrar… que preguntar:</vt:lpstr>
      <vt:lpstr>Diapositiva 12</vt:lpstr>
      <vt:lpstr>Diapositiva 13</vt:lpstr>
      <vt:lpstr>Diapositiva 14</vt:lpstr>
      <vt:lpstr>CUALQUIER EXPERIENCIA ES UNA OPORTUNIDAD… MUCHA SUERTE 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“Y AHORA: EL FUTURO”   I JORNADA DE SALIDAS PROFESIONALES PARA  RESIDENTES DE GERIATRÍA</dc:title>
  <dc:creator>Marcos</dc:creator>
  <cp:lastModifiedBy>Marta</cp:lastModifiedBy>
  <cp:revision>35</cp:revision>
  <dcterms:created xsi:type="dcterms:W3CDTF">2015-01-28T16:41:03Z</dcterms:created>
  <dcterms:modified xsi:type="dcterms:W3CDTF">2015-04-22T16:21:36Z</dcterms:modified>
</cp:coreProperties>
</file>